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5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3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86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1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04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62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30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42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03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24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53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61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65C7FC7-0441-476A-ABED-43DBEFD9C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0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0265ED98-E3E5-4169-AEBB-EB7727455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03D36F69-C372-49C7-9042-3A8D85CE8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3D8FA999-053B-44C6-8A58-F03EE994A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3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85A9B433-766C-4BF9-A383-73031E7AB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BBFE5F2-86AF-4E7F-B51E-0D56B6D6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rto, tabla&#10;&#10;Descripción generada automáticamente">
            <a:extLst>
              <a:ext uri="{FF2B5EF4-FFF2-40B4-BE49-F238E27FC236}">
                <a16:creationId xmlns:a16="http://schemas.microsoft.com/office/drawing/2014/main" id="{B4F6AEEA-38DB-42CA-97D2-14C755E45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3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E91845CC-A0EC-4783-801E-D879CFE02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93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Zule C.R</dc:creator>
  <cp:lastModifiedBy>Zule C.R</cp:lastModifiedBy>
  <cp:revision>8</cp:revision>
  <dcterms:created xsi:type="dcterms:W3CDTF">2020-10-31T22:02:40Z</dcterms:created>
  <dcterms:modified xsi:type="dcterms:W3CDTF">2020-11-10T14:28:48Z</dcterms:modified>
</cp:coreProperties>
</file>