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5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3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86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1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04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62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30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42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03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24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53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61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7413AA5C-09EB-448A-911C-928909C0C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2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4A826BAF-C16D-416B-8C02-0F08F7B7B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8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FCA20F0-3A2D-40DA-861B-5BF9B1164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9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A418F416-5210-4982-AB18-2AED7904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7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B7D57399-343C-4525-8EA7-C66E02B4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AD6F4710-8DDB-48E1-8628-7FC7D219A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132892B7-14D7-405D-BE7D-933C6734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5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D4942B36-615C-4D0C-B259-5F4B85F4A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65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Zule C.R</dc:creator>
  <cp:lastModifiedBy>Zule C.R</cp:lastModifiedBy>
  <cp:revision>9</cp:revision>
  <dcterms:created xsi:type="dcterms:W3CDTF">2020-10-31T22:02:40Z</dcterms:created>
  <dcterms:modified xsi:type="dcterms:W3CDTF">2020-11-10T14:29:41Z</dcterms:modified>
</cp:coreProperties>
</file>