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3" r:id="rId3"/>
    <p:sldId id="274" r:id="rId4"/>
    <p:sldId id="275" r:id="rId5"/>
    <p:sldId id="276" r:id="rId6"/>
    <p:sldId id="277" r:id="rId7"/>
    <p:sldId id="278" r:id="rId8"/>
    <p:sldId id="279" r:id="rId9"/>
  </p:sldIdLst>
  <p:sldSz cx="8999538" cy="8999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5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3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686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91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904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62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30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742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003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124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453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E8174-2502-4774-825E-DBD4BA96B6C9}" type="datetimeFigureOut">
              <a:rPr lang="es-MX" smtClean="0"/>
              <a:t>10/11/2020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0EA5-889B-4A58-A535-2FE08B29E44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61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56B1A203-9610-4312-B6CD-02AFFD61D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2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A30525B3-CDCF-4A92-90B8-8D42F1175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5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6AFF456-CA95-415E-AFB4-C702DB7FB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15C239FB-8FDB-4626-B806-A232A89B7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0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D1A9C8F-D91F-47DF-954F-DFDCC9250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1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576A26C-FB00-463C-AA8D-63DF7C8B4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9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7416EDA-0F9F-4127-8471-0AA65A500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3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F7851EF1-70B7-47F2-8B7D-93364151D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93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Zule C.R</dc:creator>
  <cp:lastModifiedBy>Zule C.R</cp:lastModifiedBy>
  <cp:revision>12</cp:revision>
  <dcterms:created xsi:type="dcterms:W3CDTF">2020-10-31T22:02:40Z</dcterms:created>
  <dcterms:modified xsi:type="dcterms:W3CDTF">2020-11-10T14:30:23Z</dcterms:modified>
</cp:coreProperties>
</file>