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2" r:id="rId5"/>
    <p:sldId id="283" r:id="rId6"/>
    <p:sldId id="284" r:id="rId7"/>
  </p:sldIdLst>
  <p:sldSz cx="8999538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1" autoAdjust="0"/>
    <p:restoredTop sz="94660"/>
  </p:normalViewPr>
  <p:slideViewPr>
    <p:cSldViewPr snapToGrid="0">
      <p:cViewPr varScale="1">
        <p:scale>
          <a:sx n="52" d="100"/>
          <a:sy n="52" d="100"/>
        </p:scale>
        <p:origin x="20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472842"/>
            <a:ext cx="7649607" cy="313317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726842"/>
            <a:ext cx="6749654" cy="2172804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58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3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86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1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04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362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530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42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03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24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53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E8174-2502-4774-825E-DBD4BA96B6C9}" type="datetimeFigureOut">
              <a:rPr lang="es-MX" smtClean="0"/>
              <a:t>10/11/2020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D0EA5-889B-4A58-A535-2FE08B29E4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61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D47A018C-2D85-4142-819E-5EFF3BF0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9538" cy="89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19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5D6233B2-DDBC-45FB-B5E9-815032EB5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9538" cy="89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D4C645F9-A22A-477D-AE64-47026C831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9538" cy="89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1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63F1C169-D072-49EC-806C-6FF362A09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9538" cy="89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27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2F779352-F223-4359-B21B-D11709302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9538" cy="89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9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2FDC592A-C810-4AA2-BB63-3FEFF691F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9538" cy="89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4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0</Words>
  <Application>Microsoft Office PowerPoint</Application>
  <PresentationFormat>Personalizado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Zule C.R</dc:creator>
  <cp:lastModifiedBy>Zule C.R</cp:lastModifiedBy>
  <cp:revision>10</cp:revision>
  <dcterms:created xsi:type="dcterms:W3CDTF">2020-10-31T22:02:40Z</dcterms:created>
  <dcterms:modified xsi:type="dcterms:W3CDTF">2020-11-10T14:31:03Z</dcterms:modified>
</cp:coreProperties>
</file>