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7" r:id="rId3"/>
    <p:sldId id="288" r:id="rId4"/>
    <p:sldId id="285" r:id="rId5"/>
    <p:sldId id="289" r:id="rId6"/>
    <p:sldId id="290" r:id="rId7"/>
    <p:sldId id="291" r:id="rId8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>
      <p:cViewPr varScale="1">
        <p:scale>
          <a:sx n="55" d="100"/>
          <a:sy n="55" d="100"/>
        </p:scale>
        <p:origin x="19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5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3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86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1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04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62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30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42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03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24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53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E8174-2502-4774-825E-DBD4BA96B6C9}" type="datetimeFigureOut">
              <a:rPr lang="es-MX" smtClean="0"/>
              <a:t>06/11/2020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61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Logotipo&#10;&#10;Descripción generada automáticamente">
            <a:extLst>
              <a:ext uri="{FF2B5EF4-FFF2-40B4-BE49-F238E27FC236}">
                <a16:creationId xmlns:a16="http://schemas.microsoft.com/office/drawing/2014/main" id="{E9C380A5-018B-4C54-A1AC-49B75DF73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E23CCD30-6F40-4F94-94CA-7CEC3DB43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4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126D207-1945-4C69-8387-BE3DA6342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3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Nombre de la empresa&#10;&#10;Descripción generada automáticamente">
            <a:extLst>
              <a:ext uri="{FF2B5EF4-FFF2-40B4-BE49-F238E27FC236}">
                <a16:creationId xmlns:a16="http://schemas.microsoft.com/office/drawing/2014/main" id="{C2B06B96-12E8-47E0-8252-7ABAF1234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3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5251F69-2D17-4483-96EF-C87F96754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4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F866EEE-C808-45BA-B8DF-4509D0EE0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1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BCFF2DBC-3BD2-469F-9EC1-F1DD2F84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62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0</Words>
  <Application>Microsoft Office PowerPoint</Application>
  <PresentationFormat>Personalizado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Zule C.R</dc:creator>
  <cp:lastModifiedBy>Zule C.R</cp:lastModifiedBy>
  <cp:revision>10</cp:revision>
  <dcterms:created xsi:type="dcterms:W3CDTF">2020-10-31T22:02:40Z</dcterms:created>
  <dcterms:modified xsi:type="dcterms:W3CDTF">2020-11-06T23:54:49Z</dcterms:modified>
</cp:coreProperties>
</file>